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0" r:id="rId6"/>
    <p:sldId id="261" r:id="rId7"/>
    <p:sldId id="259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345D"/>
    <a:srgbClr val="8B1C40"/>
    <a:srgbClr val="C0863D"/>
    <a:srgbClr val="8573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 Barry Parker" userId="27122f68-7ff6-498b-a268-17a5f0874146" providerId="ADAL" clId="{2893D815-E577-43D7-ABBA-6459FF9CBFAD}"/>
    <pc:docChg chg="modSld">
      <pc:chgData name="Br Barry Parker" userId="27122f68-7ff6-498b-a268-17a5f0874146" providerId="ADAL" clId="{2893D815-E577-43D7-ABBA-6459FF9CBFAD}" dt="2020-06-12T23:09:32.615" v="3" actId="14100"/>
      <pc:docMkLst>
        <pc:docMk/>
      </pc:docMkLst>
      <pc:sldChg chg="modSp mod">
        <pc:chgData name="Br Barry Parker" userId="27122f68-7ff6-498b-a268-17a5f0874146" providerId="ADAL" clId="{2893D815-E577-43D7-ABBA-6459FF9CBFAD}" dt="2020-06-12T23:09:32.615" v="3" actId="14100"/>
        <pc:sldMkLst>
          <pc:docMk/>
          <pc:sldMk cId="1510675738" sldId="261"/>
        </pc:sldMkLst>
        <pc:picChg chg="mod">
          <ac:chgData name="Br Barry Parker" userId="27122f68-7ff6-498b-a268-17a5f0874146" providerId="ADAL" clId="{2893D815-E577-43D7-ABBA-6459FF9CBFAD}" dt="2020-06-12T23:09:32.615" v="3" actId="14100"/>
          <ac:picMkLst>
            <pc:docMk/>
            <pc:sldMk cId="1510675738" sldId="261"/>
            <ac:picMk id="4" creationId="{D5583435-98FB-4233-AF2E-468713C27E8B}"/>
          </ac:picMkLst>
        </pc:picChg>
      </pc:sldChg>
    </pc:docChg>
  </pc:docChgLst>
</pc:chgInfo>
</file>

<file path=ppt/media/image1.png>
</file>

<file path=ppt/media/image2.png>
</file>

<file path=ppt/media/image3.gi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 l="-23000" t="-38000" r="-7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E7A2302-91AF-4BD1-9D24-5BAE8D947F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8644" y="5111004"/>
            <a:ext cx="9144000" cy="15424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800" b="1">
                <a:solidFill>
                  <a:srgbClr val="C0863D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F257CE-D642-45A1-B9EA-947F76CD0DD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4106" y="4919324"/>
            <a:ext cx="1269290" cy="164261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52FFC6A6-E692-44AA-BF1A-E840E4342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577" y="457199"/>
            <a:ext cx="9144000" cy="3104145"/>
          </a:xfrm>
        </p:spPr>
        <p:txBody>
          <a:bodyPr anchor="t">
            <a:noAutofit/>
          </a:bodyPr>
          <a:lstStyle>
            <a:lvl1pPr algn="ctr">
              <a:defRPr sz="8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5456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7B2CB-B01B-4CD2-872C-3CCBE73B1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5165E7-9DD7-49FB-853F-9B8AFF867A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90C255-901F-4355-AA6A-FE383CF70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964617-6B38-4394-8951-7A45D3EE32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506B5CF-A647-4F88-A253-96CC72A00B76}" type="datetimeFigureOut">
              <a:rPr lang="en-AU" smtClean="0"/>
              <a:t>13/06/2020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54C7E-3B82-410E-93CF-7DB253B04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2E9F4-E619-4CF4-B8DC-A746FEDEA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C3E0F0-E1FB-4F7B-81A6-C95EBFBFE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240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7231-976A-4E80-B659-C712FA2CC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BBFBA-85F9-40A7-9B0B-FFCCEB290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794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ED6A8-D4DF-49E0-844D-F78F052A7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0FC814-513E-4D0D-B705-492AFD26C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29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434C3-9A22-45E3-A485-F6E2D705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6101A-CE4A-4BF9-A055-19C5A1A289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684DE-0E31-4B3A-9D40-B2DF14D76B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279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0A7F-C193-4671-93D8-994BD2037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275AD2-336E-44ED-8056-D54FB1881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C963DF-2772-46B1-A355-3B54D4207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30FC6D-C2EE-4BCA-8CA2-0F850D65B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5509F6-8364-49AE-9C82-0B0BB7694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380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A3F6D-FD12-4959-8E24-3E75F42F6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04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4C5090-FB4B-4EF9-8855-C362B71342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506B5CF-A647-4F88-A253-96CC72A00B76}" type="datetimeFigureOut">
              <a:rPr lang="en-AU" smtClean="0"/>
              <a:t>13/06/2020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5CE28E-6FC6-46C5-8160-9E3761234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901C1A-F668-45E3-BF3F-D40AF6AE9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C3E0F0-E1FB-4F7B-81A6-C95EBFBFE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2897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4C5090-FB4B-4EF9-8855-C362B71342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506B5CF-A647-4F88-A253-96CC72A00B76}" type="datetimeFigureOut">
              <a:rPr lang="en-AU" smtClean="0"/>
              <a:t>13/06/2020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5CE28E-6FC6-46C5-8160-9E3761234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901C1A-F668-45E3-BF3F-D40AF6AE9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C3E0F0-E1FB-4F7B-81A6-C95EBFBFE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0175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D32B6-C13E-4D7D-A82E-835931B0D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E132D-3BF0-43AB-8721-87F801070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E15D9-A6ED-454C-98F8-DD984356F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FE356-0311-468A-BA16-92F5B3E863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506B5CF-A647-4F88-A253-96CC72A00B76}" type="datetimeFigureOut">
              <a:rPr lang="en-AU" smtClean="0"/>
              <a:t>13/06/2020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393B2-85EA-4E35-8D7D-8F613B20A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08FA5-68F6-473C-A192-C8E6D09B5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C3E0F0-E1FB-4F7B-81A6-C95EBFBFE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264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l="86000" t="-1000" r="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DF9C96-FECA-4C0C-8CC0-D67FF9630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434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B8B74-1E7D-43FD-ABD2-7F9642748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94347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F6C97-29E2-4EB2-B855-A61BC8E985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6B5CF-A647-4F88-A253-96CC72A00B76}" type="datetimeFigureOut">
              <a:rPr lang="en-AU" smtClean="0"/>
              <a:t>13/06/2020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84389-B657-47C0-A6FB-6B9BEBFC3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24FE0-9D3C-4249-BB42-4A169A6EB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3E0F0-E1FB-4F7B-81A6-C95EBFBFEF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0534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8B1C4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rgbClr val="1E345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E345D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E345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E345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E345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mobrien@dominic.tas.edu.au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9B13E95-5835-4FEF-B397-9B84850B7A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Year 9 and 10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AD2A1-B31C-4377-AB3B-D0F6FFF47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00" y="533793"/>
            <a:ext cx="9144000" cy="2387600"/>
          </a:xfrm>
        </p:spPr>
        <p:txBody>
          <a:bodyPr/>
          <a:lstStyle/>
          <a:p>
            <a:r>
              <a:rPr lang="en-AU" dirty="0"/>
              <a:t>Creative Arts –</a:t>
            </a:r>
            <a:br>
              <a:rPr lang="en-AU" dirty="0"/>
            </a:br>
            <a:r>
              <a:rPr lang="en-AU" dirty="0"/>
              <a:t>Visual Art</a:t>
            </a:r>
          </a:p>
        </p:txBody>
      </p:sp>
    </p:spTree>
    <p:extLst>
      <p:ext uri="{BB962C8B-B14F-4D97-AF65-F5344CB8AC3E}">
        <p14:creationId xmlns:p14="http://schemas.microsoft.com/office/powerpoint/2010/main" val="1472690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313D9-242C-469B-8F16-4DD67096E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do you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7C4-5F1C-410F-AB8A-A96D3322D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28548"/>
            <a:ext cx="9097370" cy="3217624"/>
          </a:xfrm>
        </p:spPr>
        <p:txBody>
          <a:bodyPr>
            <a:normAutofit/>
          </a:bodyPr>
          <a:lstStyle/>
          <a:p>
            <a:r>
              <a:rPr lang="en-US" sz="2800" dirty="0"/>
              <a:t>Make Drawings, Paintings, Prints and Sculptures.</a:t>
            </a:r>
          </a:p>
          <a:p>
            <a:r>
              <a:rPr lang="en-US" sz="2800" dirty="0"/>
              <a:t>Refine skills and techniques learnt in Year 8 Art.</a:t>
            </a:r>
          </a:p>
          <a:p>
            <a:r>
              <a:rPr lang="en-US" sz="2800" dirty="0"/>
              <a:t>Appreciate Art made by people from different cultures and historical periods.</a:t>
            </a:r>
          </a:p>
          <a:p>
            <a:r>
              <a:rPr lang="en-US" sz="2800" dirty="0"/>
              <a:t>Generate your own original ideas and images.</a:t>
            </a:r>
          </a:p>
          <a:p>
            <a:r>
              <a:rPr lang="en-US" sz="2800" dirty="0"/>
              <a:t>Present and Exhibit your work.</a:t>
            </a:r>
          </a:p>
        </p:txBody>
      </p:sp>
    </p:spTree>
    <p:extLst>
      <p:ext uri="{BB962C8B-B14F-4D97-AF65-F5344CB8AC3E}">
        <p14:creationId xmlns:p14="http://schemas.microsoft.com/office/powerpoint/2010/main" val="3386167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313D9-242C-469B-8F16-4DD67096E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7287" y="365125"/>
            <a:ext cx="4775693" cy="1325563"/>
          </a:xfrm>
        </p:spPr>
        <p:txBody>
          <a:bodyPr/>
          <a:lstStyle/>
          <a:p>
            <a:r>
              <a:rPr lang="en-AU" dirty="0"/>
              <a:t>What do you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7C4-5F1C-410F-AB8A-A96D3322D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7287" y="2061947"/>
            <a:ext cx="4372970" cy="34026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For assessment you will be required to submit a portfolio of finished artworks, a sketchbook detailing idea generation and written responses to art and culture.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583435-98FB-4233-AF2E-468713C27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7790"/>
            <a:ext cx="4638501" cy="686620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10675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C604-87DA-4294-9C00-D1C42F1E6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65125"/>
            <a:ext cx="4176979" cy="1325563"/>
          </a:xfrm>
        </p:spPr>
        <p:txBody>
          <a:bodyPr/>
          <a:lstStyle/>
          <a:p>
            <a:r>
              <a:rPr lang="en-AU" dirty="0"/>
              <a:t>What you need?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BD035-5AAF-49E4-8DFD-FFC60F5E4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29" y="2376488"/>
            <a:ext cx="3374571" cy="3470564"/>
          </a:xfrm>
        </p:spPr>
        <p:txBody>
          <a:bodyPr>
            <a:normAutofit/>
          </a:bodyPr>
          <a:lstStyle/>
          <a:p>
            <a:pPr lvl="0"/>
            <a:r>
              <a:rPr lang="en-US" sz="2800" dirty="0"/>
              <a:t>The ability to work independently.</a:t>
            </a:r>
          </a:p>
          <a:p>
            <a:pPr lvl="0"/>
            <a:r>
              <a:rPr lang="en-US" sz="2800" dirty="0"/>
              <a:t>A willingness to try new things.</a:t>
            </a:r>
          </a:p>
          <a:p>
            <a:pPr lvl="0"/>
            <a:r>
              <a:rPr lang="en-US" sz="2800" dirty="0"/>
              <a:t>A desire to make things.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BEADB7-9A4E-474B-B47C-7DD550A5C4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632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255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9B13E95-5835-4FEF-B397-9B84850B7A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0" dirty="0">
                <a:solidFill>
                  <a:schemeClr val="bg1"/>
                </a:solidFill>
              </a:rPr>
              <a:t>Please feel free to contact </a:t>
            </a:r>
            <a:r>
              <a:rPr lang="en-US" sz="3200" b="0" dirty="0" err="1">
                <a:solidFill>
                  <a:schemeClr val="bg1"/>
                </a:solidFill>
              </a:rPr>
              <a:t>Mr</a:t>
            </a:r>
            <a:r>
              <a:rPr lang="en-US" sz="3200" b="0" dirty="0">
                <a:solidFill>
                  <a:schemeClr val="bg1"/>
                </a:solidFill>
              </a:rPr>
              <a:t> Mike O’Brien, Head of Creative Arts, at </a:t>
            </a:r>
            <a:r>
              <a:rPr lang="en-US" sz="3200" b="0" dirty="0">
                <a:solidFill>
                  <a:schemeClr val="bg1"/>
                </a:solidFill>
                <a:hlinkClick r:id="rId2"/>
              </a:rPr>
              <a:t>mobrien@dominic.tas.edu.au</a:t>
            </a:r>
            <a:endParaRPr lang="en-US" sz="3200" b="0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AD2A1-B31C-4377-AB3B-D0F6FFF47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00" y="533793"/>
            <a:ext cx="9144000" cy="2387600"/>
          </a:xfrm>
        </p:spPr>
        <p:txBody>
          <a:bodyPr/>
          <a:lstStyle/>
          <a:p>
            <a:r>
              <a:rPr lang="en-US" dirty="0"/>
              <a:t>Find out more…</a:t>
            </a:r>
          </a:p>
        </p:txBody>
      </p:sp>
    </p:spTree>
    <p:extLst>
      <p:ext uri="{BB962C8B-B14F-4D97-AF65-F5344CB8AC3E}">
        <p14:creationId xmlns:p14="http://schemas.microsoft.com/office/powerpoint/2010/main" val="168417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ominic College">
      <a:dk1>
        <a:sysClr val="windowText" lastClr="000000"/>
      </a:dk1>
      <a:lt1>
        <a:sysClr val="window" lastClr="FFFFFF"/>
      </a:lt1>
      <a:dk2>
        <a:srgbClr val="8B1C40"/>
      </a:dk2>
      <a:lt2>
        <a:srgbClr val="1E345D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1A7807B99A634AA63596304F2D4B69" ma:contentTypeVersion="10" ma:contentTypeDescription="Create a new document." ma:contentTypeScope="" ma:versionID="e29e364a25e642ebf96c673466ec5149">
  <xsd:schema xmlns:xsd="http://www.w3.org/2001/XMLSchema" xmlns:xs="http://www.w3.org/2001/XMLSchema" xmlns:p="http://schemas.microsoft.com/office/2006/metadata/properties" xmlns:ns2="cfccfeef-7e55-4834-a07b-e246201c470a" targetNamespace="http://schemas.microsoft.com/office/2006/metadata/properties" ma:root="true" ma:fieldsID="493684657a825840bf63e83ce25c4a8c" ns2:_="">
    <xsd:import namespace="cfccfeef-7e55-4834-a07b-e246201c470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ccfeef-7e55-4834-a07b-e246201c470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F0ADBD-717F-4D87-A9EB-804086C7DFA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9758069-041D-4206-9035-4DA66A5391C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7E33DC-E0AC-446A-8733-80A48F56EA7B}"/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143</Words>
  <Application>Microsoft Office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Creative Arts – Visual Art</vt:lpstr>
      <vt:lpstr>What do you do?</vt:lpstr>
      <vt:lpstr>What do you do?</vt:lpstr>
      <vt:lpstr>What you need?</vt:lpstr>
      <vt:lpstr>Find out more…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Humanities: Commerce</dc:title>
  <dc:creator>BrBarry</dc:creator>
  <cp:lastModifiedBy>Br Barry Parker</cp:lastModifiedBy>
  <cp:revision>12</cp:revision>
  <dcterms:created xsi:type="dcterms:W3CDTF">2020-06-10T23:39:39Z</dcterms:created>
  <dcterms:modified xsi:type="dcterms:W3CDTF">2020-06-12T23:09:47Z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0x010100681A7807B99A634AA63596304F2D4B69</vt:lpwstr>
  </property>
  <property fmtid="{D5CDD505-2E9C-101B-9397-08002B2CF9AE}" pid="3" name="Order">
    <vt:r8>17177100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</Properties>
</file>